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269"/>
    <a:srgbClr val="ECC9A1"/>
    <a:srgbClr val="C08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61" d="100"/>
          <a:sy n="161" d="100"/>
        </p:scale>
        <p:origin x="-619" y="-4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E5B8-5CA6-65A7-BCD9-DF92C439F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D2029-97A9-1F90-DAAB-D3A2DC6DE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8AE4D-01B9-9CE0-702F-9DFA3386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6D0C0-930C-253B-86C6-9A9D50BB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4FD1-1434-BE75-E3A3-40344DDD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3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01FA-1716-360F-484B-8691CFED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B6A0B-5B65-55DB-6901-78BE0E32F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46D49-A375-EC6A-12EA-550FD029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53A09-76A0-A5FB-AC6B-ADF29FB5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4C712-BE7A-3FB2-5AD8-ACE44711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1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142E86-2404-E268-9169-A0F1C1A42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9EF16-F339-F147-1E5A-993C69024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5AEF0-4821-5FE7-1FC1-BB9863D8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5F14D-4BDE-EB96-4DD7-C04D9E78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E8FAE-93C1-1807-465D-4A9CAEBA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6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9BB0-3706-EF62-0003-F3807ED3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E0FA-C66C-4226-6DF6-7738D311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7E64-CE33-6FCF-9B18-93BAD169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9C347-E938-4FC4-6ACC-41112852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6DFB9-151E-8BFA-EA41-0E5FF43F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A577-F810-4CBC-7B12-2018AEF0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1B38B-3C4B-85E6-F09A-5D905FAFC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88F68-207A-DA95-D36B-6101FE2C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EE45A-BA72-57C9-46F8-5208ED58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482E3-45E3-A17C-CF80-D7AAEA74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1620-66E7-1111-0547-251424FC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B2C49-CB5A-A150-9C5F-43698E06D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2F35F-428C-6207-6B6B-494E2321D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15F06-A389-8AF4-7A20-FA1717EA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999F7-6150-984D-4A73-AD914D18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146E2-1E06-F6E9-7D13-228034CD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3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DEB3-E82C-12AC-235F-B2E05E06A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23F8E-09E5-6835-BB7F-BF91BAB2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984ED-7556-8FA9-ACCF-AC558E652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68A17-279E-7CDC-F0FF-487BAE32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C522C-C64D-102F-53EC-D3CC1CFE9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3CB26-F364-E8A0-403D-40F32328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61258-7054-BA57-C940-170B86DE6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B8480-B427-8F0A-3546-4D8B4391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4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C91E-297B-EF01-5A81-D80BDB15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DB663-0322-DF0C-7C92-F9228DD4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8B43B-1544-C810-8AB1-900E70D8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B3A0-89DB-D27B-E3D9-4501E8AA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5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1C357-0917-A64E-7584-24C9051F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6783A-C486-AB5D-3694-5749B286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34326-7080-3592-441A-E3A282E5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1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EC03-DCA0-6815-D0EB-691C3FAE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45737-9944-5FD5-01F4-56BEA5DC7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2C7A5-8040-D3A9-02AE-884F6D258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171FB-96F3-F7FE-2ABC-25C530D9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56056-60F6-E881-4F47-AF9C3664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86B5C-A83D-CFD2-EC76-3920859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27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5453-C3DC-4FF7-2785-C7DB14C5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B57EB-1186-9DAC-FD3E-5A8934CE0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33985-E628-1E8C-F197-BA1FF63E9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A9BE8-69B4-A0FA-E8F8-5F2660C5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BE3C5-0300-2FBB-EDD0-7FF70816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F61E3-635E-7C30-EF53-1865FCC8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1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3C4F71-F223-4CD8-A5C7-FDD13C15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3F8CA-700B-A409-1D93-27995174D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DEDA3-24B1-21EF-1ED3-701FD1A81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0C6FC-A209-4D84-970C-649CD43714E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D116D-D17D-3800-2894-AEC48D519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21D73-795A-BBBC-E4D3-6C8A67036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9EE2D-B962-452A-94DA-574E947BC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8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0A63AC3-860A-2988-E776-0701EEEE3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3740" y="53801"/>
            <a:ext cx="2207078" cy="2207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AEAC403-19B5-F6DF-7240-7948FB7A0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701" y="163704"/>
            <a:ext cx="2927734" cy="29277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DC3191-1F14-8A0B-1B16-B71CB6B96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8295" y="202433"/>
            <a:ext cx="2410976" cy="24109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892252-779E-3847-EDF7-816A53CD5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4131" y="202433"/>
            <a:ext cx="2415163" cy="24151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E8F2CF-B572-C5FE-937C-8801E29C4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347" y="3347463"/>
            <a:ext cx="3346833" cy="334683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662D29E-E326-E201-D7FB-850A105715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84905" y="3861392"/>
            <a:ext cx="2764030" cy="27640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32E32EB-981E-FD88-2AFB-CCC9BF93F9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67683" y="4040170"/>
            <a:ext cx="2764029" cy="276402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1C57B55-5537-7144-0B6B-ECE1DDF483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38700" y="2619375"/>
            <a:ext cx="25146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8F93211-2B5A-4A66-BAC3-DDFF0D25B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40" y="0"/>
            <a:ext cx="3619500" cy="3619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6BEF99-CB0E-B26D-5BAC-48C81A546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140" y="0"/>
            <a:ext cx="3619500" cy="3619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5B0674F-85DE-F503-6B29-4C94A4406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3640" y="0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7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C89056F-BCBC-6431-9F45-69E2F02F2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004" y="693275"/>
            <a:ext cx="3619500" cy="3619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001426-011E-5001-6612-D5DC3C5B9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1496" y="577528"/>
            <a:ext cx="3619500" cy="3619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BC72D18-920E-1773-2888-66A2AF3132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2417" y="1934210"/>
            <a:ext cx="3619500" cy="3619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3535789-532C-48A4-BC8C-6E745DCB1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880" y="1934210"/>
            <a:ext cx="3657600" cy="36195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BE1C5EF-612E-5FAD-3740-C9876437E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1917" y="1614487"/>
            <a:ext cx="3629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5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B09ECFA-9CBB-D8AD-EBC4-0B8EF686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6830" y="1446847"/>
            <a:ext cx="3619500" cy="3619500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6381D1F8-946C-79A8-05BC-678BCB036E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D29CE44-5845-D32B-16D1-DA92FE116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2947" y="1446847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3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AC30-892C-8400-00D8-CFD57F5D9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>
            <a:extLst>
              <a:ext uri="{FF2B5EF4-FFF2-40B4-BE49-F238E27FC236}">
                <a16:creationId xmlns:a16="http://schemas.microsoft.com/office/drawing/2014/main" id="{1AB849C6-3BDF-7A98-2879-7D015074D2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7990F6C-864C-109E-882F-41421791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1666" y="-1"/>
            <a:ext cx="6847213" cy="684721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2A9FAA7-9243-1396-6CD0-36ED084D7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1665" y="-2"/>
            <a:ext cx="6847213" cy="6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78029EA-5813-6E37-1A70-6A45C65F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79" y="0"/>
            <a:ext cx="4572000" cy="457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988733-21D2-F41C-5A0B-0F9560D5E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79" y="611659"/>
            <a:ext cx="3657600" cy="33486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06DE72-8D92-B500-FBE3-42E0667F8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0582" y="674797"/>
            <a:ext cx="4572000" cy="457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154E646-B61F-12EA-C7A9-3AD1C31697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7200" y="725426"/>
            <a:ext cx="109728000" cy="1004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2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78029EA-5813-6E37-1A70-6A45C65F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7158" y="1041662"/>
            <a:ext cx="4572000" cy="457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988733-21D2-F41C-5A0B-0F9560D5E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358" y="1653321"/>
            <a:ext cx="3657600" cy="33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EE5E250-A958-FEAE-AA5F-A119EA1EC4F6}"/>
              </a:ext>
            </a:extLst>
          </p:cNvPr>
          <p:cNvSpPr/>
          <p:nvPr/>
        </p:nvSpPr>
        <p:spPr>
          <a:xfrm>
            <a:off x="683443" y="2314280"/>
            <a:ext cx="914400" cy="914400"/>
          </a:xfrm>
          <a:prstGeom prst="rect">
            <a:avLst/>
          </a:prstGeom>
          <a:solidFill>
            <a:srgbClr val="C085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R:192 G:133 B:66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DE440A-062A-A1A8-111A-994519F57E00}"/>
              </a:ext>
            </a:extLst>
          </p:cNvPr>
          <p:cNvSpPr/>
          <p:nvPr/>
        </p:nvSpPr>
        <p:spPr>
          <a:xfrm>
            <a:off x="683443" y="485480"/>
            <a:ext cx="914400" cy="914400"/>
          </a:xfrm>
          <a:prstGeom prst="rect">
            <a:avLst/>
          </a:prstGeom>
          <a:solidFill>
            <a:srgbClr val="ECC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R:236 G:201 B:161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ED440-3D8D-ECC8-3F2D-6533084C7C86}"/>
              </a:ext>
            </a:extLst>
          </p:cNvPr>
          <p:cNvSpPr/>
          <p:nvPr/>
        </p:nvSpPr>
        <p:spPr>
          <a:xfrm>
            <a:off x="683443" y="1399880"/>
            <a:ext cx="914400" cy="914400"/>
          </a:xfrm>
          <a:prstGeom prst="rect">
            <a:avLst/>
          </a:prstGeom>
          <a:solidFill>
            <a:srgbClr val="F3B2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R:243 G:178 B:105</a:t>
            </a:r>
          </a:p>
        </p:txBody>
      </p:sp>
    </p:spTree>
    <p:extLst>
      <p:ext uri="{BB962C8B-B14F-4D97-AF65-F5344CB8AC3E}">
        <p14:creationId xmlns:p14="http://schemas.microsoft.com/office/powerpoint/2010/main" val="90218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4418</TotalTime>
  <Words>27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jfa4school@gmail.com</dc:creator>
  <cp:lastModifiedBy>jfa4school@gmail.com</cp:lastModifiedBy>
  <cp:revision>7</cp:revision>
  <dcterms:created xsi:type="dcterms:W3CDTF">2024-02-28T18:06:52Z</dcterms:created>
  <dcterms:modified xsi:type="dcterms:W3CDTF">2024-04-03T20:23:28Z</dcterms:modified>
</cp:coreProperties>
</file>